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9" r:id="rId4"/>
    <p:sldId id="27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CCFF"/>
    <a:srgbClr val="FF33CC"/>
    <a:srgbClr val="FF0000"/>
    <a:srgbClr val="FFFFCC"/>
    <a:srgbClr val="6600CC"/>
    <a:srgbClr val="AAFF9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4B7E8-CA21-47C0-A4EB-A4648142D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1851-C528-4101-A3E1-79B9B4E97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DFE4F-8FAE-4960-B4C3-1F55AF8A2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01DFC-ABC1-4684-8200-97A351C86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AAB29-E7BD-4499-8D8B-86512946A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87FEC-430C-4B98-81AF-9C743233E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9C0CF-E40A-42CE-8531-F181F4EE1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6EE55-A652-4154-A72C-68B45A3AC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E9963-8FBC-4723-BAA2-39716735B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B627A-C420-48E2-BAB2-DCFD01E79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EDA19-EACB-4CFE-A263-734DE9AAC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F10ADCA-F8DB-471F-9A8A-3E9BAD4F5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143000" y="-23495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8839200" y="334645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228600" y="631825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3124200" y="381000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5715000" y="395605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5334000" y="62484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4495800" y="2608263"/>
            <a:ext cx="385763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6934200" y="62484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0" y="51816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6477000" y="3048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auto">
          <a:xfrm>
            <a:off x="3733800" y="32766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12" name="AutoShape 16"/>
          <p:cNvSpPr>
            <a:spLocks noChangeArrowheads="1"/>
          </p:cNvSpPr>
          <p:nvPr/>
        </p:nvSpPr>
        <p:spPr bwMode="auto">
          <a:xfrm>
            <a:off x="3962400" y="62484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13" name="AutoShape 17"/>
          <p:cNvSpPr>
            <a:spLocks noChangeArrowheads="1"/>
          </p:cNvSpPr>
          <p:nvPr/>
        </p:nvSpPr>
        <p:spPr bwMode="auto">
          <a:xfrm>
            <a:off x="76200" y="2116138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14" name="AutoShape 18"/>
          <p:cNvSpPr>
            <a:spLocks noChangeArrowheads="1"/>
          </p:cNvSpPr>
          <p:nvPr/>
        </p:nvSpPr>
        <p:spPr bwMode="auto">
          <a:xfrm>
            <a:off x="4495800" y="10668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>
            <a:off x="-228600" y="2884488"/>
            <a:ext cx="385763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16" name="AutoShape 20"/>
          <p:cNvSpPr>
            <a:spLocks noChangeArrowheads="1"/>
          </p:cNvSpPr>
          <p:nvPr/>
        </p:nvSpPr>
        <p:spPr bwMode="auto">
          <a:xfrm>
            <a:off x="0" y="403225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17" name="AutoShape 21"/>
          <p:cNvSpPr>
            <a:spLocks noChangeArrowheads="1"/>
          </p:cNvSpPr>
          <p:nvPr/>
        </p:nvSpPr>
        <p:spPr bwMode="auto">
          <a:xfrm>
            <a:off x="4191000" y="-273050"/>
            <a:ext cx="609600" cy="685800"/>
          </a:xfrm>
          <a:prstGeom prst="star5">
            <a:avLst/>
          </a:prstGeom>
          <a:gradFill rotWithShape="1">
            <a:gsLst>
              <a:gs pos="0">
                <a:srgbClr val="1907FD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18" name="AutoShape 22"/>
          <p:cNvSpPr>
            <a:spLocks noChangeArrowheads="1"/>
          </p:cNvSpPr>
          <p:nvPr/>
        </p:nvSpPr>
        <p:spPr bwMode="auto">
          <a:xfrm>
            <a:off x="8229600" y="22098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19" name="AutoShape 23"/>
          <p:cNvSpPr>
            <a:spLocks noChangeArrowheads="1"/>
          </p:cNvSpPr>
          <p:nvPr/>
        </p:nvSpPr>
        <p:spPr bwMode="auto">
          <a:xfrm>
            <a:off x="8896350" y="48768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3048000" y="555625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21" name="AutoShape 25"/>
          <p:cNvSpPr>
            <a:spLocks noChangeArrowheads="1"/>
          </p:cNvSpPr>
          <p:nvPr/>
        </p:nvSpPr>
        <p:spPr bwMode="auto">
          <a:xfrm>
            <a:off x="6781800" y="5632450"/>
            <a:ext cx="403225" cy="3921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22" name="AutoShape 26"/>
          <p:cNvSpPr>
            <a:spLocks noChangeArrowheads="1"/>
          </p:cNvSpPr>
          <p:nvPr/>
        </p:nvSpPr>
        <p:spPr bwMode="auto">
          <a:xfrm>
            <a:off x="5410200" y="30480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23" name="AutoShape 27"/>
          <p:cNvSpPr>
            <a:spLocks noChangeArrowheads="1"/>
          </p:cNvSpPr>
          <p:nvPr/>
        </p:nvSpPr>
        <p:spPr bwMode="auto">
          <a:xfrm>
            <a:off x="3124200" y="0"/>
            <a:ext cx="685800" cy="6096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24" name="AutoShape 28"/>
          <p:cNvSpPr>
            <a:spLocks noChangeArrowheads="1"/>
          </p:cNvSpPr>
          <p:nvPr/>
        </p:nvSpPr>
        <p:spPr bwMode="auto">
          <a:xfrm>
            <a:off x="1905000" y="631825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AutoShape 29"/>
          <p:cNvSpPr>
            <a:spLocks noChangeArrowheads="1"/>
          </p:cNvSpPr>
          <p:nvPr/>
        </p:nvSpPr>
        <p:spPr bwMode="auto">
          <a:xfrm>
            <a:off x="6705600" y="479425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26" name="AutoShape 30"/>
          <p:cNvSpPr>
            <a:spLocks noChangeArrowheads="1"/>
          </p:cNvSpPr>
          <p:nvPr/>
        </p:nvSpPr>
        <p:spPr bwMode="auto">
          <a:xfrm>
            <a:off x="7086600" y="14478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27" name="AutoShape 31"/>
          <p:cNvSpPr>
            <a:spLocks noChangeArrowheads="1"/>
          </p:cNvSpPr>
          <p:nvPr/>
        </p:nvSpPr>
        <p:spPr bwMode="auto">
          <a:xfrm>
            <a:off x="304800" y="1981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4130" name="WordArt 34"/>
          <p:cNvSpPr>
            <a:spLocks noChangeArrowheads="1" noChangeShapeType="1" noTextEdit="1"/>
          </p:cNvSpPr>
          <p:nvPr/>
        </p:nvSpPr>
        <p:spPr bwMode="auto">
          <a:xfrm>
            <a:off x="1066800" y="2590800"/>
            <a:ext cx="7467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Left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MÔN TẬP LÀM VĂN  - LỚP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528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9" presetClass="entr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1" dur="1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9" grpId="0" animBg="1"/>
      <p:bldP spid="4119" grpId="0" animBg="1"/>
      <p:bldP spid="4124" grpId="0" animBg="1"/>
      <p:bldP spid="41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AAFF9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762000" y="4572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6600CC"/>
                </a:solidFill>
              </a:rPr>
              <a:t>Tập làm văn :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667000" y="425450"/>
            <a:ext cx="434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Miêu tả con vật</a:t>
            </a:r>
          </a:p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6600CC"/>
                </a:solidFill>
              </a:rPr>
              <a:t>(Kiểm tra viết)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219200" y="16764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Đề bài gợi ý 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000" y="2484438"/>
            <a:ext cx="87630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24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Tả một con vật nuôi trong nhà.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24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Tả một con vật nuôi ở vườn thú.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24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Tả một con vật em chợt gặp trên đường.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24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Tả một con vật lần đầu tiên em thấy trên báo hay trên truyền hình, phim ảnh.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7" grpId="0"/>
      <p:bldP spid="61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AAFF9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762000" y="457200"/>
            <a:ext cx="251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6600CC"/>
                </a:solidFill>
              </a:rPr>
              <a:t>Tập làm văn :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2667000" y="425450"/>
            <a:ext cx="434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Miêu tả con vật</a:t>
            </a:r>
          </a:p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6600CC"/>
                </a:solidFill>
              </a:rPr>
              <a:t>(Kiểm tra viết)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219200" y="1219200"/>
            <a:ext cx="2286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Đề bài gợi ý 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304800" y="1828800"/>
            <a:ext cx="87630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24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Tả một con vật nuôi trong nhà.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24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Tả một con vật nuôi ở vườn thú.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24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Tả một con vật em chợt gặp trên đường.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240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Tả một con vật lần đầu tiên em thấy trên báo hay trên truyền hình, phim ảnh.</a:t>
            </a:r>
          </a:p>
        </p:txBody>
      </p:sp>
      <p:pic>
        <p:nvPicPr>
          <p:cNvPr id="3277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800600"/>
            <a:ext cx="8305800" cy="2057400"/>
          </a:xfrm>
          <a:prstGeom prst="rect">
            <a:avLst/>
          </a:prstGeom>
          <a:noFill/>
          <a:ln w="38100">
            <a:solidFill>
              <a:srgbClr val="FF33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/>
      <p:bldP spid="32774" grpId="0"/>
      <p:bldP spid="327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AAFF9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762000" y="457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6600CC"/>
                </a:solidFill>
              </a:rPr>
              <a:t>Tập làm văn :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2667000" y="425450"/>
            <a:ext cx="43434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>
                <a:solidFill>
                  <a:srgbClr val="FF0000"/>
                </a:solidFill>
              </a:rPr>
              <a:t>Miêu tả con vật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6600CC"/>
                </a:solidFill>
              </a:rPr>
              <a:t>(Kiểm tra viết)</a:t>
            </a:r>
          </a:p>
        </p:txBody>
      </p:sp>
      <p:pic>
        <p:nvPicPr>
          <p:cNvPr id="5125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295400"/>
            <a:ext cx="2438400" cy="1843088"/>
          </a:xfrm>
          <a:prstGeom prst="rect">
            <a:avLst/>
          </a:prstGeom>
          <a:noFill/>
          <a:ln w="38100" cmpd="dbl">
            <a:solidFill>
              <a:srgbClr val="FF33CC"/>
            </a:solidFill>
            <a:miter lim="800000"/>
            <a:headEnd/>
            <a:tailEnd/>
          </a:ln>
        </p:spPr>
      </p:pic>
      <p:pic>
        <p:nvPicPr>
          <p:cNvPr id="5126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48025" y="129540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1371600"/>
            <a:ext cx="2514600" cy="1752600"/>
          </a:xfrm>
          <a:prstGeom prst="rect">
            <a:avLst/>
          </a:prstGeom>
          <a:noFill/>
          <a:ln w="38100" cmpd="dbl">
            <a:solidFill>
              <a:srgbClr val="FF33CC"/>
            </a:solidFill>
            <a:miter lim="800000"/>
            <a:headEnd/>
            <a:tailEnd/>
          </a:ln>
        </p:spPr>
      </p:pic>
      <p:pic>
        <p:nvPicPr>
          <p:cNvPr id="5128" name="Picture 27" descr="Dog"/>
          <p:cNvPicPr>
            <a:picLocks noChangeAspect="1" noChangeArrowheads="1"/>
          </p:cNvPicPr>
          <p:nvPr/>
        </p:nvPicPr>
        <p:blipFill>
          <a:blip r:embed="rId5">
            <a:lum bright="-18000"/>
          </a:blip>
          <a:srcRect/>
          <a:stretch>
            <a:fillRect/>
          </a:stretch>
        </p:blipFill>
        <p:spPr bwMode="auto">
          <a:xfrm>
            <a:off x="5791200" y="3200400"/>
            <a:ext cx="25146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33CC"/>
            </a:solidFill>
            <a:miter lim="800000"/>
            <a:headEnd/>
            <a:tailEnd/>
          </a:ln>
        </p:spPr>
      </p:pic>
      <p:pic>
        <p:nvPicPr>
          <p:cNvPr id="5129" name="Picture 28" descr="ga tro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000" y="3200400"/>
            <a:ext cx="2362200" cy="1752600"/>
          </a:xfrm>
          <a:prstGeom prst="rect">
            <a:avLst/>
          </a:prstGeom>
          <a:noFill/>
          <a:ln w="9525">
            <a:solidFill>
              <a:srgbClr val="FF33CC"/>
            </a:solidFill>
            <a:miter lim="800000"/>
            <a:headEnd/>
            <a:tailEnd/>
          </a:ln>
        </p:spPr>
      </p:pic>
      <p:pic>
        <p:nvPicPr>
          <p:cNvPr id="5130" name="Picture 33" descr="bo laisind"/>
          <p:cNvPicPr>
            <a:picLocks noChangeAspect="1" noChangeArrowheads="1"/>
          </p:cNvPicPr>
          <p:nvPr/>
        </p:nvPicPr>
        <p:blipFill>
          <a:blip r:embed="rId7"/>
          <a:srcRect r="6010"/>
          <a:stretch>
            <a:fillRect/>
          </a:stretch>
        </p:blipFill>
        <p:spPr bwMode="auto">
          <a:xfrm>
            <a:off x="5791200" y="5105400"/>
            <a:ext cx="2514600" cy="1752600"/>
          </a:xfrm>
          <a:prstGeom prst="rect">
            <a:avLst/>
          </a:prstGeom>
          <a:noFill/>
          <a:ln w="9525">
            <a:solidFill>
              <a:srgbClr val="FF33CC"/>
            </a:solidFill>
            <a:miter lim="800000"/>
            <a:headEnd/>
            <a:tailEnd/>
          </a:ln>
        </p:spPr>
      </p:pic>
      <p:pic>
        <p:nvPicPr>
          <p:cNvPr id="5131" name="Picture 1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00400" y="5105400"/>
            <a:ext cx="2514600" cy="1771650"/>
          </a:xfrm>
          <a:prstGeom prst="rect">
            <a:avLst/>
          </a:prstGeom>
          <a:noFill/>
          <a:ln w="9525">
            <a:solidFill>
              <a:srgbClr val="FF33CC"/>
            </a:solidFill>
            <a:miter lim="800000"/>
            <a:headEnd/>
            <a:tailEnd/>
          </a:ln>
        </p:spPr>
      </p:pic>
      <p:pic>
        <p:nvPicPr>
          <p:cNvPr id="5132" name="Picture 1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2000" y="5105400"/>
            <a:ext cx="2362200" cy="1752600"/>
          </a:xfrm>
          <a:prstGeom prst="rect">
            <a:avLst/>
          </a:prstGeom>
          <a:noFill/>
          <a:ln w="9525">
            <a:solidFill>
              <a:srgbClr val="FF33CC"/>
            </a:solidFill>
            <a:miter lim="800000"/>
            <a:headEnd/>
            <a:tailEnd/>
          </a:ln>
        </p:spPr>
      </p:pic>
      <p:pic>
        <p:nvPicPr>
          <p:cNvPr id="5133" name="Picture 1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200400" y="3200400"/>
            <a:ext cx="2514600" cy="1752600"/>
          </a:xfrm>
          <a:prstGeom prst="rect">
            <a:avLst/>
          </a:prstGeom>
          <a:noFill/>
          <a:ln w="9525">
            <a:solidFill>
              <a:srgbClr val="FF33CC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146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Slide 1</vt:lpstr>
      <vt:lpstr>Slide 2</vt:lpstr>
      <vt:lpstr>Slide 3</vt:lpstr>
      <vt:lpstr>Slide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Phan Quang</dc:creator>
  <cp:lastModifiedBy>CSTeam</cp:lastModifiedBy>
  <cp:revision>56</cp:revision>
  <dcterms:created xsi:type="dcterms:W3CDTF">2012-03-25T07:20:23Z</dcterms:created>
  <dcterms:modified xsi:type="dcterms:W3CDTF">2016-06-30T02:04:21Z</dcterms:modified>
</cp:coreProperties>
</file>